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394C-1DD8-4871-859C-33CF528EBFCC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4D24-6E65-4C41-87B3-B7D6661EFBC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b="1" dirty="0" smtClean="0">
                <a:solidFill>
                  <a:srgbClr val="92D050"/>
                </a:solidFill>
              </a:rPr>
              <a:t>ZIEMIA </a:t>
            </a:r>
            <a:br>
              <a:rPr lang="pl-PL" sz="9600" b="1" dirty="0" smtClean="0">
                <a:solidFill>
                  <a:srgbClr val="92D050"/>
                </a:solidFill>
              </a:rPr>
            </a:br>
            <a:r>
              <a:rPr lang="pl-PL" sz="9600" b="1" dirty="0" smtClean="0">
                <a:solidFill>
                  <a:srgbClr val="92D050"/>
                </a:solidFill>
              </a:rPr>
              <a:t>NASZA</a:t>
            </a:r>
            <a:endParaRPr lang="pl-PL" sz="9600" b="1" dirty="0">
              <a:solidFill>
                <a:srgbClr val="92D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9600" b="1" dirty="0" smtClean="0">
                <a:solidFill>
                  <a:srgbClr val="92D050"/>
                </a:solidFill>
              </a:rPr>
              <a:t>PLANETA</a:t>
            </a:r>
            <a:endParaRPr lang="pl-PL" sz="9600" b="1" dirty="0">
              <a:solidFill>
                <a:srgbClr val="92D050"/>
              </a:solidFill>
            </a:endParaRPr>
          </a:p>
        </p:txBody>
      </p:sp>
      <p:pic>
        <p:nvPicPr>
          <p:cNvPr id="19458" name="Picture 2" descr="C:\Users\Win10\Desktop\zie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3637" y="4357694"/>
            <a:ext cx="2120363" cy="2286016"/>
          </a:xfrm>
          <a:prstGeom prst="rect">
            <a:avLst/>
          </a:prstGeom>
          <a:noFill/>
        </p:spPr>
      </p:pic>
      <p:pic>
        <p:nvPicPr>
          <p:cNvPr id="19459" name="Picture 3" descr="C:\Users\Win10\Desktop\phpThumb_generated_thumbnai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66"/>
            <a:ext cx="2571736" cy="2469044"/>
          </a:xfrm>
          <a:prstGeom prst="rect">
            <a:avLst/>
          </a:prstGeom>
          <a:noFill/>
        </p:spPr>
      </p:pic>
      <p:pic>
        <p:nvPicPr>
          <p:cNvPr id="19460" name="Picture 4" descr="C:\Users\Win10\Desktop\miedzynarodowy_dzien_zie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2544721" cy="2551083"/>
          </a:xfrm>
          <a:prstGeom prst="rect">
            <a:avLst/>
          </a:prstGeom>
          <a:noFill/>
        </p:spPr>
      </p:pic>
      <p:pic>
        <p:nvPicPr>
          <p:cNvPr id="19461" name="Picture 5" descr="C:\Users\Win10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2292101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10\Desktop\92927732_894917260958519_1174505781148516352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0278"/>
            <a:ext cx="4857784" cy="687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10\Desktop\92667338_894914137625498_1699761598341578752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20279"/>
            <a:ext cx="4857784" cy="6878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10\Desktop\92746211_894913840958861_184438793477029888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10\Desktop\92953755_894914014292177_1050546380671549440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in10\Desktop\92818258_894914064292172_2608576210023743488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in10\Desktop\92790574_894914057625506_209293813886641766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in10\Desktop\93052146_894914080958837_6357264665730351104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48434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in10\Desktop\92925646_894944427622469_3062374259721502720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0"/>
            <a:ext cx="48434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in10\Desktop\93046357_894914247625487_4093965429297381376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285984" y="0"/>
          <a:ext cx="475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kument" r:id="rId3" imgW="6143401" imgH="8861600" progId="Word.Document.12">
                  <p:embed/>
                </p:oleObj>
              </mc:Choice>
              <mc:Fallback>
                <p:oleObj name="Dokument" r:id="rId3" imgW="6143401" imgH="886160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0"/>
                        <a:ext cx="475505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10\Desktop\92946874_894884457628466_793768683536121856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846600" cy="6862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10\Desktop\92873775_894913830958862_439849005667162521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843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10\Desktop\93166127_894914184292160_3076027097467060224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10\Desktop\92824123_894913927625519_3415106690947743744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20278"/>
            <a:ext cx="4857784" cy="687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10\Desktop\92822914_894913990958846_2590218188360777728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20277"/>
            <a:ext cx="4857784" cy="687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10\Desktop\92760066_894913957625516_7176357260275220480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-20279"/>
            <a:ext cx="4857784" cy="6878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10\Desktop\92928144_894913804292198_6121289253998559232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20279"/>
            <a:ext cx="4857784" cy="6878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10\Desktop\92828121_894913887625523_7212263092380499968_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43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Office PowerPoint</Application>
  <PresentationFormat>Pokaz na ekranie (4:3)</PresentationFormat>
  <Paragraphs>2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Motyw pakietu Office</vt:lpstr>
      <vt:lpstr>Dokument</vt:lpstr>
      <vt:lpstr>ZIEMIA  NASZA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Win10</dc:creator>
  <cp:lastModifiedBy>W7H</cp:lastModifiedBy>
  <cp:revision>4</cp:revision>
  <dcterms:created xsi:type="dcterms:W3CDTF">2020-04-16T06:16:33Z</dcterms:created>
  <dcterms:modified xsi:type="dcterms:W3CDTF">2020-04-16T08:38:25Z</dcterms:modified>
</cp:coreProperties>
</file>