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8B6E-F765-4305-A293-42497417A62F}" type="datetimeFigureOut">
              <a:rPr lang="pl-PL" smtClean="0"/>
              <a:pPr/>
              <a:t>2020-11-14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025E-4DBD-4EB9-8D8B-3E7E08024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W7HP\AppData\Local\Microsoft\Windows\Temporary Internet Files\Content.IE5\11HUK97I\poland-1783694_640[1].png"/>
          <p:cNvPicPr>
            <a:picLocks noChangeAspect="1" noChangeArrowheads="1"/>
          </p:cNvPicPr>
          <p:nvPr/>
        </p:nvPicPr>
        <p:blipFill>
          <a:blip r:embed="rId2">
            <a:lum bright="100000"/>
          </a:blip>
          <a:srcRect/>
          <a:stretch>
            <a:fillRect/>
          </a:stretch>
        </p:blipFill>
        <p:spPr bwMode="auto">
          <a:xfrm>
            <a:off x="5429256" y="2071678"/>
            <a:ext cx="371474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214446"/>
          </a:xfrm>
        </p:spPr>
        <p:txBody>
          <a:bodyPr/>
          <a:lstStyle/>
          <a:p>
            <a:r>
              <a:rPr lang="pl-PL" b="1" dirty="0" smtClean="0"/>
              <a:t>GALERIA   PATRIOTYCZNA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PRACE  PLASTYCZNE 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UCZNIÓW KLAS IV- VI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W7HP\AppData\Local\Microsoft\Windows\Temporary Internet Files\Content.IE5\QEB034P8\Polska_Kokarda_Narodowa_typ_IVa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571900" cy="3286148"/>
          </a:xfrm>
          <a:prstGeom prst="rect">
            <a:avLst/>
          </a:prstGeom>
          <a:noFill/>
        </p:spPr>
      </p:pic>
      <p:pic>
        <p:nvPicPr>
          <p:cNvPr id="4100" name="Picture 4" descr="C:\Users\W7HP\AppData\Local\Microsoft\Windows\Temporary Internet Files\Content.IE5\0W5O413N\11_listopada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5572164" cy="3500462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4857752" y="5429264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2020</a:t>
            </a:r>
            <a:endParaRPr lang="pl-PL" sz="2800" dirty="0"/>
          </a:p>
        </p:txBody>
      </p:sp>
      <p:pic>
        <p:nvPicPr>
          <p:cNvPr id="4101" name="Picture 5" descr="C:\Users\W7HP\AppData\Local\Microsoft\Windows\Temporary Internet Files\Content.IE5\QEB034P8\Polska_Kokarda_Narodowa_typ_IVa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928934"/>
            <a:ext cx="1764939" cy="1571636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5643570" y="2357430"/>
            <a:ext cx="32861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500" b="1" dirty="0" smtClean="0"/>
              <a:t>ZESPÓŁ  SZKOLNO- PRZEDSZKOLNY</a:t>
            </a:r>
          </a:p>
          <a:p>
            <a:pPr algn="ctr"/>
            <a:r>
              <a:rPr lang="pl-PL" sz="1600" b="1" dirty="0" smtClean="0"/>
              <a:t>W NOWYM KORCZYNIE </a:t>
            </a:r>
            <a:endParaRPr lang="pl-PL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W7HP\Downloads\20201108_143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2214546" y="500042"/>
            <a:ext cx="4857784" cy="714380"/>
          </a:xfrm>
          <a:prstGeom prst="ribbon">
            <a:avLst>
              <a:gd name="adj1" fmla="val 2946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Dawid Juszczyk, kl. </a:t>
            </a:r>
            <a:r>
              <a:rPr lang="pl-PL" b="1" dirty="0" err="1" smtClean="0">
                <a:solidFill>
                  <a:schemeClr val="tx1"/>
                </a:solidFill>
              </a:rPr>
              <a:t>VIIa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W7HP\Downloads\IMG_20201109_19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1643042" y="571480"/>
            <a:ext cx="5643602" cy="714380"/>
          </a:xfrm>
          <a:prstGeom prst="ribbon">
            <a:avLst>
              <a:gd name="adj1" fmla="val 2662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Agnieszka Sadowska, kl. V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1" name="Picture 3" descr="C:\Users\W7HP\Desktop\received_337389235272357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00200"/>
            <a:ext cx="4000528" cy="4757758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</p:pic>
      <p:sp>
        <p:nvSpPr>
          <p:cNvPr id="7" name="Wstęga w dół 6"/>
          <p:cNvSpPr/>
          <p:nvPr/>
        </p:nvSpPr>
        <p:spPr>
          <a:xfrm>
            <a:off x="1785918" y="571480"/>
            <a:ext cx="5857916" cy="857256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Julia Kostka, kl. V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W7HP\Desktop\MicrosoftTeams-image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</p:pic>
      <p:sp>
        <p:nvSpPr>
          <p:cNvPr id="5" name="Wstęga w dół 4"/>
          <p:cNvSpPr/>
          <p:nvPr/>
        </p:nvSpPr>
        <p:spPr>
          <a:xfrm>
            <a:off x="2000232" y="500042"/>
            <a:ext cx="5214974" cy="928694"/>
          </a:xfrm>
          <a:prstGeom prst="ribbon">
            <a:avLst>
              <a:gd name="adj1" fmla="val 2682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Jakub  </a:t>
            </a:r>
            <a:r>
              <a:rPr lang="pl-PL" b="1" dirty="0" err="1" smtClean="0">
                <a:solidFill>
                  <a:schemeClr val="tx1"/>
                </a:solidFill>
              </a:rPr>
              <a:t>Bugdalski</a:t>
            </a:r>
            <a:r>
              <a:rPr lang="pl-PL" b="1" dirty="0" smtClean="0">
                <a:solidFill>
                  <a:schemeClr val="tx1"/>
                </a:solidFill>
              </a:rPr>
              <a:t> kl. 6a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W7HP\Downloads\Emilia Charyg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26" y="1600200"/>
            <a:ext cx="5803948" cy="45259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1928794" y="571480"/>
            <a:ext cx="5715040" cy="714380"/>
          </a:xfrm>
          <a:prstGeom prst="ribbon">
            <a:avLst>
              <a:gd name="adj1" fmla="val 2276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Emilia </a:t>
            </a:r>
            <a:r>
              <a:rPr lang="pl-PL" b="1" dirty="0" err="1" smtClean="0">
                <a:solidFill>
                  <a:schemeClr val="tx1"/>
                </a:solidFill>
              </a:rPr>
              <a:t>Charyga</a:t>
            </a:r>
            <a:r>
              <a:rPr lang="pl-PL" b="1" dirty="0" smtClean="0">
                <a:solidFill>
                  <a:schemeClr val="tx1"/>
                </a:solidFill>
              </a:rPr>
              <a:t>, kl. </a:t>
            </a:r>
            <a:r>
              <a:rPr lang="pl-PL" b="1" dirty="0" err="1" smtClean="0">
                <a:solidFill>
                  <a:schemeClr val="tx1"/>
                </a:solidFill>
              </a:rPr>
              <a:t>VIIb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W7HP\Downloads\20201109_194019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394472" cy="4929222"/>
          </a:xfrm>
          <a:prstGeom prst="rect">
            <a:avLst/>
          </a:prstGeom>
          <a:noFill/>
          <a:ln w="47625" cap="rnd" cmpd="thinThick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Wstęga w dół 5"/>
          <p:cNvSpPr/>
          <p:nvPr/>
        </p:nvSpPr>
        <p:spPr>
          <a:xfrm>
            <a:off x="1500166" y="642918"/>
            <a:ext cx="5357850" cy="714380"/>
          </a:xfrm>
          <a:prstGeom prst="ribbon">
            <a:avLst>
              <a:gd name="adj1" fmla="val 2896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Alicja  </a:t>
            </a:r>
            <a:r>
              <a:rPr lang="pl-PL" b="1" dirty="0" err="1" smtClean="0">
                <a:solidFill>
                  <a:schemeClr val="tx1"/>
                </a:solidFill>
              </a:rPr>
              <a:t>Krzyżańska</a:t>
            </a:r>
            <a:r>
              <a:rPr lang="pl-PL" b="1" dirty="0" smtClean="0">
                <a:solidFill>
                  <a:schemeClr val="tx1"/>
                </a:solidFill>
              </a:rPr>
              <a:t>, kl. </a:t>
            </a:r>
            <a:r>
              <a:rPr lang="pl-PL" b="1" dirty="0" err="1" smtClean="0">
                <a:solidFill>
                  <a:schemeClr val="tx1"/>
                </a:solidFill>
              </a:rPr>
              <a:t>VIIa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W7HP\Downloads\IMG_20201109_191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2000232" y="500042"/>
            <a:ext cx="5143536" cy="785818"/>
          </a:xfrm>
          <a:prstGeom prst="ribbon">
            <a:avLst>
              <a:gd name="adj1" fmla="val 33333"/>
              <a:gd name="adj2" fmla="val 507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Patrycja Wolańska, kl. </a:t>
            </a:r>
            <a:r>
              <a:rPr lang="pl-PL" b="1" dirty="0" err="1" smtClean="0">
                <a:solidFill>
                  <a:schemeClr val="tx1"/>
                </a:solidFill>
              </a:rPr>
              <a:t>VIIa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W7HP\Downloads\IMG_20201108_192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2071670" y="500042"/>
            <a:ext cx="4929222" cy="857256"/>
          </a:xfrm>
          <a:prstGeom prst="ribbon">
            <a:avLst>
              <a:gd name="adj1" fmla="val 3207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Bartłomiej Piotrowski, kl. </a:t>
            </a:r>
            <a:r>
              <a:rPr lang="pl-PL" b="1" dirty="0" err="1" smtClean="0">
                <a:solidFill>
                  <a:schemeClr val="tx1"/>
                </a:solidFill>
              </a:rPr>
              <a:t>VIIa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W7HP\Downloads\20201108_183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46156" cy="4525963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6" name="Wstęga w dół 5"/>
          <p:cNvSpPr/>
          <p:nvPr/>
        </p:nvSpPr>
        <p:spPr>
          <a:xfrm>
            <a:off x="1785918" y="571480"/>
            <a:ext cx="5500726" cy="857256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Krzysztof Szafranek, kl. </a:t>
            </a:r>
            <a:r>
              <a:rPr lang="pl-PL" sz="1600" b="1" dirty="0" err="1" smtClean="0">
                <a:solidFill>
                  <a:schemeClr val="tx1"/>
                </a:solidFill>
              </a:rPr>
              <a:t>VIIa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W7HP\Downloads\16048560626595907321517472819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4000528" cy="478634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</p:pic>
      <p:sp>
        <p:nvSpPr>
          <p:cNvPr id="5" name="Wstęga w dół 4"/>
          <p:cNvSpPr/>
          <p:nvPr/>
        </p:nvSpPr>
        <p:spPr>
          <a:xfrm>
            <a:off x="2500298" y="428604"/>
            <a:ext cx="4786346" cy="785818"/>
          </a:xfrm>
          <a:prstGeom prst="ribbon">
            <a:avLst>
              <a:gd name="adj1" fmla="val 2989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Alan Zawada, kl. </a:t>
            </a:r>
            <a:r>
              <a:rPr lang="pl-PL" b="1" dirty="0" err="1" smtClean="0">
                <a:solidFill>
                  <a:schemeClr val="tx1"/>
                </a:solidFill>
              </a:rPr>
              <a:t>VIIa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W7HP\Downloads\20201108_1057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394472" cy="45259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</p:pic>
      <p:sp>
        <p:nvSpPr>
          <p:cNvPr id="5" name="Wstęga w dół 4"/>
          <p:cNvSpPr/>
          <p:nvPr/>
        </p:nvSpPr>
        <p:spPr>
          <a:xfrm>
            <a:off x="2500298" y="571480"/>
            <a:ext cx="4214842" cy="714380"/>
          </a:xfrm>
          <a:prstGeom prst="ribbon">
            <a:avLst>
              <a:gd name="adj1" fmla="val 22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Miłosz Gwóźdź, kl. </a:t>
            </a:r>
            <a:r>
              <a:rPr lang="pl-PL" sz="1600" b="1" dirty="0" err="1" smtClean="0">
                <a:solidFill>
                  <a:schemeClr val="tx1"/>
                </a:solidFill>
              </a:rPr>
              <a:t>VIIa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77</Words>
  <Application>Microsoft Office PowerPoint</Application>
  <PresentationFormat>Pokaz na ekranie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GALERIA   PATRIOTYCZNA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GALERIA   PATRIOTYCZNA</dc:title>
  <dc:creator>W7HP</dc:creator>
  <cp:lastModifiedBy>KM</cp:lastModifiedBy>
  <cp:revision>24</cp:revision>
  <dcterms:created xsi:type="dcterms:W3CDTF">2020-11-10T15:43:48Z</dcterms:created>
  <dcterms:modified xsi:type="dcterms:W3CDTF">2020-11-14T20:14:42Z</dcterms:modified>
</cp:coreProperties>
</file>